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veen Emil" userId="ee3432e6-9e6a-472a-9491-78b117895bc1" providerId="ADAL" clId="{27330942-0125-E845-A57C-014850E19AC3}"/>
    <pc:docChg chg="undo custSel addSld delSld modSld">
      <pc:chgData name="Kveen Emil" userId="ee3432e6-9e6a-472a-9491-78b117895bc1" providerId="ADAL" clId="{27330942-0125-E845-A57C-014850E19AC3}" dt="2023-01-27T08:59:16.761" v="163" actId="20577"/>
      <pc:docMkLst>
        <pc:docMk/>
      </pc:docMkLst>
      <pc:sldChg chg="modSp mod setBg">
        <pc:chgData name="Kveen Emil" userId="ee3432e6-9e6a-472a-9491-78b117895bc1" providerId="ADAL" clId="{27330942-0125-E845-A57C-014850E19AC3}" dt="2023-01-27T08:59:16.761" v="163" actId="20577"/>
        <pc:sldMkLst>
          <pc:docMk/>
          <pc:sldMk cId="2056087952" sldId="256"/>
        </pc:sldMkLst>
        <pc:spChg chg="mod">
          <ac:chgData name="Kveen Emil" userId="ee3432e6-9e6a-472a-9491-78b117895bc1" providerId="ADAL" clId="{27330942-0125-E845-A57C-014850E19AC3}" dt="2023-01-27T07:41:34.241" v="86" actId="20577"/>
          <ac:spMkLst>
            <pc:docMk/>
            <pc:sldMk cId="2056087952" sldId="256"/>
            <ac:spMk id="2" creationId="{88D75FCF-DB05-1D70-8E49-E2C2A3B9502E}"/>
          </ac:spMkLst>
        </pc:spChg>
        <pc:spChg chg="mod">
          <ac:chgData name="Kveen Emil" userId="ee3432e6-9e6a-472a-9491-78b117895bc1" providerId="ADAL" clId="{27330942-0125-E845-A57C-014850E19AC3}" dt="2023-01-27T08:59:16.761" v="163" actId="20577"/>
          <ac:spMkLst>
            <pc:docMk/>
            <pc:sldMk cId="2056087952" sldId="256"/>
            <ac:spMk id="3" creationId="{B1D283DC-6A80-3189-619C-39A4BBDEF577}"/>
          </ac:spMkLst>
        </pc:spChg>
      </pc:sldChg>
      <pc:sldChg chg="modSp mod setBg">
        <pc:chgData name="Kveen Emil" userId="ee3432e6-9e6a-472a-9491-78b117895bc1" providerId="ADAL" clId="{27330942-0125-E845-A57C-014850E19AC3}" dt="2023-01-27T07:42:35.577" v="95" actId="1076"/>
        <pc:sldMkLst>
          <pc:docMk/>
          <pc:sldMk cId="3935187303" sldId="257"/>
        </pc:sldMkLst>
        <pc:picChg chg="mod">
          <ac:chgData name="Kveen Emil" userId="ee3432e6-9e6a-472a-9491-78b117895bc1" providerId="ADAL" clId="{27330942-0125-E845-A57C-014850E19AC3}" dt="2023-01-27T07:42:32.978" v="94" actId="1076"/>
          <ac:picMkLst>
            <pc:docMk/>
            <pc:sldMk cId="3935187303" sldId="257"/>
            <ac:picMk id="8" creationId="{441AB5BB-DD14-6D48-CD76-1069B8BB04C0}"/>
          </ac:picMkLst>
        </pc:picChg>
        <pc:picChg chg="mod">
          <ac:chgData name="Kveen Emil" userId="ee3432e6-9e6a-472a-9491-78b117895bc1" providerId="ADAL" clId="{27330942-0125-E845-A57C-014850E19AC3}" dt="2023-01-27T07:42:35.577" v="95" actId="1076"/>
          <ac:picMkLst>
            <pc:docMk/>
            <pc:sldMk cId="3935187303" sldId="257"/>
            <ac:picMk id="9" creationId="{8187E475-31B8-C812-585E-27474CDE9133}"/>
          </ac:picMkLst>
        </pc:picChg>
      </pc:sldChg>
      <pc:sldChg chg="mod setBg">
        <pc:chgData name="Kveen Emil" userId="ee3432e6-9e6a-472a-9491-78b117895bc1" providerId="ADAL" clId="{27330942-0125-E845-A57C-014850E19AC3}" dt="2023-01-27T07:42:45.589" v="96"/>
        <pc:sldMkLst>
          <pc:docMk/>
          <pc:sldMk cId="803663377" sldId="258"/>
        </pc:sldMkLst>
      </pc:sldChg>
      <pc:sldChg chg="mod setBg">
        <pc:chgData name="Kveen Emil" userId="ee3432e6-9e6a-472a-9491-78b117895bc1" providerId="ADAL" clId="{27330942-0125-E845-A57C-014850E19AC3}" dt="2023-01-27T07:42:59.929" v="97"/>
        <pc:sldMkLst>
          <pc:docMk/>
          <pc:sldMk cId="2508624364" sldId="259"/>
        </pc:sldMkLst>
      </pc:sldChg>
      <pc:sldChg chg="mod setBg">
        <pc:chgData name="Kveen Emil" userId="ee3432e6-9e6a-472a-9491-78b117895bc1" providerId="ADAL" clId="{27330942-0125-E845-A57C-014850E19AC3}" dt="2023-01-27T07:44:25.183" v="109"/>
        <pc:sldMkLst>
          <pc:docMk/>
          <pc:sldMk cId="2579632239" sldId="260"/>
        </pc:sldMkLst>
      </pc:sldChg>
      <pc:sldChg chg="mod setBg">
        <pc:chgData name="Kveen Emil" userId="ee3432e6-9e6a-472a-9491-78b117895bc1" providerId="ADAL" clId="{27330942-0125-E845-A57C-014850E19AC3}" dt="2023-01-27T07:44:16.526" v="108"/>
        <pc:sldMkLst>
          <pc:docMk/>
          <pc:sldMk cId="3577584090" sldId="261"/>
        </pc:sldMkLst>
      </pc:sldChg>
      <pc:sldChg chg="mod setBg">
        <pc:chgData name="Kveen Emil" userId="ee3432e6-9e6a-472a-9491-78b117895bc1" providerId="ADAL" clId="{27330942-0125-E845-A57C-014850E19AC3}" dt="2023-01-27T07:44:03.034" v="106"/>
        <pc:sldMkLst>
          <pc:docMk/>
          <pc:sldMk cId="3580345833" sldId="262"/>
        </pc:sldMkLst>
      </pc:sldChg>
      <pc:sldChg chg="mod setBg">
        <pc:chgData name="Kveen Emil" userId="ee3432e6-9e6a-472a-9491-78b117895bc1" providerId="ADAL" clId="{27330942-0125-E845-A57C-014850E19AC3}" dt="2023-01-27T07:43:49.660" v="105"/>
        <pc:sldMkLst>
          <pc:docMk/>
          <pc:sldMk cId="3405092722" sldId="263"/>
        </pc:sldMkLst>
      </pc:sldChg>
      <pc:sldChg chg="addSp new del">
        <pc:chgData name="Kveen Emil" userId="ee3432e6-9e6a-472a-9491-78b117895bc1" providerId="ADAL" clId="{27330942-0125-E845-A57C-014850E19AC3}" dt="2023-01-27T07:38:00.657" v="9" actId="2696"/>
        <pc:sldMkLst>
          <pc:docMk/>
          <pc:sldMk cId="694070220" sldId="264"/>
        </pc:sldMkLst>
        <pc:picChg chg="add">
          <ac:chgData name="Kveen Emil" userId="ee3432e6-9e6a-472a-9491-78b117895bc1" providerId="ADAL" clId="{27330942-0125-E845-A57C-014850E19AC3}" dt="2023-01-27T07:37:36.674" v="8" actId="931"/>
          <ac:picMkLst>
            <pc:docMk/>
            <pc:sldMk cId="694070220" sldId="264"/>
            <ac:picMk id="2" creationId="{367DC512-0EE6-0124-496A-65149035B89E}"/>
          </ac:picMkLst>
        </pc:picChg>
      </pc:sldChg>
      <pc:sldChg chg="addSp modSp new del mod setBg setClrOvrMap">
        <pc:chgData name="Kveen Emil" userId="ee3432e6-9e6a-472a-9491-78b117895bc1" providerId="ADAL" clId="{27330942-0125-E845-A57C-014850E19AC3}" dt="2023-01-27T07:36:38.276" v="4" actId="2696"/>
        <pc:sldMkLst>
          <pc:docMk/>
          <pc:sldMk cId="1167885176" sldId="264"/>
        </pc:sldMkLst>
        <pc:picChg chg="add mod">
          <ac:chgData name="Kveen Emil" userId="ee3432e6-9e6a-472a-9491-78b117895bc1" providerId="ADAL" clId="{27330942-0125-E845-A57C-014850E19AC3}" dt="2023-01-27T07:36:19.559" v="3" actId="26606"/>
          <ac:picMkLst>
            <pc:docMk/>
            <pc:sldMk cId="1167885176" sldId="264"/>
            <ac:picMk id="2" creationId="{60F6F654-2B12-ED79-9356-3C5D93F5988C}"/>
          </ac:picMkLst>
        </pc:picChg>
      </pc:sldChg>
      <pc:sldChg chg="del">
        <pc:chgData name="Kveen Emil" userId="ee3432e6-9e6a-472a-9491-78b117895bc1" providerId="ADAL" clId="{27330942-0125-E845-A57C-014850E19AC3}" dt="2023-01-27T07:36:02.263" v="0" actId="2696"/>
        <pc:sldMkLst>
          <pc:docMk/>
          <pc:sldMk cId="1396977299" sldId="264"/>
        </pc:sldMkLst>
      </pc:sldChg>
      <pc:sldChg chg="new del">
        <pc:chgData name="Kveen Emil" userId="ee3432e6-9e6a-472a-9491-78b117895bc1" providerId="ADAL" clId="{27330942-0125-E845-A57C-014850E19AC3}" dt="2023-01-27T07:36:54.935" v="6" actId="2696"/>
        <pc:sldMkLst>
          <pc:docMk/>
          <pc:sldMk cId="3152704829" sldId="264"/>
        </pc:sldMkLst>
      </pc:sldChg>
      <pc:sldChg chg="addSp modSp new mod setBg setClrOvrMap">
        <pc:chgData name="Kveen Emil" userId="ee3432e6-9e6a-472a-9491-78b117895bc1" providerId="ADAL" clId="{27330942-0125-E845-A57C-014850E19AC3}" dt="2023-01-27T07:43:39.359" v="103"/>
        <pc:sldMkLst>
          <pc:docMk/>
          <pc:sldMk cId="3491831114" sldId="264"/>
        </pc:sldMkLst>
        <pc:spChg chg="add">
          <ac:chgData name="Kveen Emil" userId="ee3432e6-9e6a-472a-9491-78b117895bc1" providerId="ADAL" clId="{27330942-0125-E845-A57C-014850E19AC3}" dt="2023-01-27T07:38:24.695" v="14" actId="26606"/>
          <ac:spMkLst>
            <pc:docMk/>
            <pc:sldMk cId="3491831114" sldId="264"/>
            <ac:spMk id="7" creationId="{673E9FC8-2143-48A2-9DEE-AABBC7E301A8}"/>
          </ac:spMkLst>
        </pc:spChg>
        <pc:picChg chg="add mod">
          <ac:chgData name="Kveen Emil" userId="ee3432e6-9e6a-472a-9491-78b117895bc1" providerId="ADAL" clId="{27330942-0125-E845-A57C-014850E19AC3}" dt="2023-01-27T07:38:24.695" v="14" actId="26606"/>
          <ac:picMkLst>
            <pc:docMk/>
            <pc:sldMk cId="3491831114" sldId="264"/>
            <ac:picMk id="2" creationId="{EEF91AD8-9947-78B1-C1F9-D7F1A80D3D8D}"/>
          </ac:picMkLst>
        </pc:picChg>
      </pc:sldChg>
      <pc:sldChg chg="addSp delSp modSp new mod setBg">
        <pc:chgData name="Kveen Emil" userId="ee3432e6-9e6a-472a-9491-78b117895bc1" providerId="ADAL" clId="{27330942-0125-E845-A57C-014850E19AC3}" dt="2023-01-27T07:43:26.917" v="102"/>
        <pc:sldMkLst>
          <pc:docMk/>
          <pc:sldMk cId="4008781343" sldId="265"/>
        </pc:sldMkLst>
        <pc:picChg chg="add mod">
          <ac:chgData name="Kveen Emil" userId="ee3432e6-9e6a-472a-9491-78b117895bc1" providerId="ADAL" clId="{27330942-0125-E845-A57C-014850E19AC3}" dt="2023-01-27T07:41:00.819" v="22" actId="1076"/>
          <ac:picMkLst>
            <pc:docMk/>
            <pc:sldMk cId="4008781343" sldId="265"/>
            <ac:picMk id="2" creationId="{056B522A-630D-2B45-BB61-A075100388D0}"/>
          </ac:picMkLst>
        </pc:picChg>
        <pc:picChg chg="add del mod">
          <ac:chgData name="Kveen Emil" userId="ee3432e6-9e6a-472a-9491-78b117895bc1" providerId="ADAL" clId="{27330942-0125-E845-A57C-014850E19AC3}" dt="2023-01-27T07:40:50.475" v="19" actId="478"/>
          <ac:picMkLst>
            <pc:docMk/>
            <pc:sldMk cId="4008781343" sldId="265"/>
            <ac:picMk id="3" creationId="{7AA6BC02-FEA3-A9C2-3F09-42259177E0B9}"/>
          </ac:picMkLst>
        </pc:picChg>
        <pc:picChg chg="add mod">
          <ac:chgData name="Kveen Emil" userId="ee3432e6-9e6a-472a-9491-78b117895bc1" providerId="ADAL" clId="{27330942-0125-E845-A57C-014850E19AC3}" dt="2023-01-27T07:41:03.790" v="23" actId="1076"/>
          <ac:picMkLst>
            <pc:docMk/>
            <pc:sldMk cId="4008781343" sldId="265"/>
            <ac:picMk id="4" creationId="{02C5EC33-BE44-4C14-55B1-BC2539C9B332}"/>
          </ac:picMkLst>
        </pc:picChg>
      </pc:sldChg>
      <pc:sldChg chg="new del">
        <pc:chgData name="Kveen Emil" userId="ee3432e6-9e6a-472a-9491-78b117895bc1" providerId="ADAL" clId="{27330942-0125-E845-A57C-014850E19AC3}" dt="2023-01-27T08:50:57.366" v="113" actId="2696"/>
        <pc:sldMkLst>
          <pc:docMk/>
          <pc:sldMk cId="399862151" sldId="266"/>
        </pc:sldMkLst>
      </pc:sldChg>
      <pc:sldChg chg="addSp delSp modSp new mod setBg">
        <pc:chgData name="Kveen Emil" userId="ee3432e6-9e6a-472a-9491-78b117895bc1" providerId="ADAL" clId="{27330942-0125-E845-A57C-014850E19AC3}" dt="2023-01-27T08:54:23.896" v="131"/>
        <pc:sldMkLst>
          <pc:docMk/>
          <pc:sldMk cId="844169145" sldId="266"/>
        </pc:sldMkLst>
        <pc:spChg chg="add">
          <ac:chgData name="Kveen Emil" userId="ee3432e6-9e6a-472a-9491-78b117895bc1" providerId="ADAL" clId="{27330942-0125-E845-A57C-014850E19AC3}" dt="2023-01-27T08:54:06.716" v="128" actId="26606"/>
          <ac:spMkLst>
            <pc:docMk/>
            <pc:sldMk cId="844169145" sldId="266"/>
            <ac:spMk id="8" creationId="{B670DBD5-770C-4383-9F54-5B86E86BD5BB}"/>
          </ac:spMkLst>
        </pc:spChg>
        <pc:picChg chg="add del mod">
          <ac:chgData name="Kveen Emil" userId="ee3432e6-9e6a-472a-9491-78b117895bc1" providerId="ADAL" clId="{27330942-0125-E845-A57C-014850E19AC3}" dt="2023-01-27T08:53:58.329" v="126" actId="478"/>
          <ac:picMkLst>
            <pc:docMk/>
            <pc:sldMk cId="844169145" sldId="266"/>
            <ac:picMk id="2" creationId="{AD94E78B-40E3-709A-E645-7502ED35B387}"/>
          </ac:picMkLst>
        </pc:picChg>
        <pc:picChg chg="add mod">
          <ac:chgData name="Kveen Emil" userId="ee3432e6-9e6a-472a-9491-78b117895bc1" providerId="ADAL" clId="{27330942-0125-E845-A57C-014850E19AC3}" dt="2023-01-27T08:54:06.716" v="128" actId="26606"/>
          <ac:picMkLst>
            <pc:docMk/>
            <pc:sldMk cId="844169145" sldId="266"/>
            <ac:picMk id="3" creationId="{2C8C6729-6002-396C-6074-D33FD869D18E}"/>
          </ac:picMkLst>
        </pc:picChg>
      </pc:sldChg>
      <pc:sldChg chg="new del">
        <pc:chgData name="Kveen Emil" userId="ee3432e6-9e6a-472a-9491-78b117895bc1" providerId="ADAL" clId="{27330942-0125-E845-A57C-014850E19AC3}" dt="2023-01-27T08:50:52.364" v="111" actId="2696"/>
        <pc:sldMkLst>
          <pc:docMk/>
          <pc:sldMk cId="937165858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2A05E-460E-2145-B7A4-12A4C7184C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91731-25E8-C049-9B4B-0613D53893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124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210F9-E3F5-FE5C-8890-9288FEC0F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71371A6-40AA-A6D0-D3E2-617D2ABE1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D98AC8-2E55-B234-CDD3-79F83B93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25145E-46BE-552C-B8DA-013C579A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301563-87C3-1779-3261-30ED080B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87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8841E8-911A-B5D5-2C31-CFF1D254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CDDADFA-F316-FA8F-BAC8-9AD5B64AF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D83FC7-D24D-7F49-AD2B-B8A8B8AE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38654D-6D0B-28C2-263A-EBC6A3D8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02C120-7C7C-F074-ABB6-4CD575E0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2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0B36F75-4607-07CD-EFA8-2C85BC978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2826DE9-1D74-DA62-3CF8-DA460A45D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BCEA1B-DC69-4CB3-C241-FCB31623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71F170-5599-64EF-54D3-810C831D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AF5EEC-8DE9-8C70-95F7-70CA46E3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106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FD95A7-AF4B-EA3D-8AA4-5FAB369C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BC27E7-BD58-D7E3-2255-7FEF9C75F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79704-FF58-161A-4778-6C0A1D83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CB97EE-02FF-A0C4-1AC4-A3AF5B1A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0ED84A-B408-0669-7CFE-2FCF6F0E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01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8223A6-7764-46A4-8F67-1D25D821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05D1F2-BF81-CFD6-F444-6C02F684D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BDCA3A-D225-555C-D88C-B470EF49D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7AC3C8-F2EC-2561-BA26-0ACEA7E5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8B91F1-0FCD-D8DF-15A1-7A059318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65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677109-78E7-3AF2-E52D-7A2DCF42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4A2E99-9C5F-F354-0399-B31299D87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B4DFD5-537F-60B3-4C0C-D2E55E7B9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A99465C-1FDF-E76D-C5C2-2C5A6AA1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ED8359-A6FD-E91C-5E29-96769A7E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34CE377-D4B5-D7C2-BCD7-0FC0536A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73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B6934A-ADA2-777A-FB55-39E1A7B4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5D4703-02A4-6547-3FD5-905A7F8AF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4B5531C-540C-1E86-5C3F-8D886C3F9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3B87846-680E-C773-4C32-1EA0F34C1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60848E8-1FED-0390-E894-15CADD66A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369D1B6-EEC3-A907-7989-0BF317AB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7B3AF10-F93A-EA3F-55D4-2693C9AB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05680D8-65FA-4223-8984-3568DC37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27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AA936A-A6A7-DD8A-88EB-6DAC4E4A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B62983A-BC34-E10B-57D2-FE1540CF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4C828D-9DF8-ACB3-A2E0-0E6917D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17C80B-AD30-336E-678F-BBCF5831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13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46FBF3-B474-C4DF-0FE1-14719D48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E561CEF-4544-D71B-1891-A3E9B5D4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E5194D-267B-2630-345E-EE789041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38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E6A570-630F-E5A5-E33A-DA121E2C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792ED8-55C0-5725-7A52-21E61573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8A778FD-46F3-0D70-72DB-2BD2F94DE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89FF95-D64B-FAF5-4F5E-5FFAE7CE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CD8812-8C59-6365-6B3E-5B37109A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D75D34-F29C-9AAF-339D-71454F87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947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3DD33-B800-6EA8-A9C4-6099B97D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6916C82-D8A0-8126-84BC-8389ED03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FE9416-58AD-3BC4-1457-978A52132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03A9AAC-2978-E2F7-41BE-039577DE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500A3F-BEB4-2D35-3BFB-8BADFEE3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4BAD77E-A736-D474-74A7-004F61CB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36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4815454-35DA-B220-8D67-388905EF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9590B8-CCFD-A913-B841-1D2060B53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5BCF13-9AB6-C036-7B64-493DF7110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2E162-9576-6A44-9308-675CCFF5D13F}" type="datetimeFigureOut">
              <a:rPr lang="nb-NO" smtClean="0"/>
              <a:t>26.01.2023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B5F497-EC76-5E11-A002-180E82A0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607975-1739-14B6-C52E-8F27E1EBF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E89F1-DC9F-004B-B19C-156832BB59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36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D75FCF-DB05-1D70-8E49-E2C2A3B950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Vi har lyst på en oppgradering av parken.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D283DC-6A80-3189-619C-39A4BBDEF5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Laget av Emil, Peder, Leon, Mathilde og </a:t>
            </a:r>
            <a:r>
              <a:rPr lang="nb-NO" dirty="0" err="1"/>
              <a:t>Raghad</a:t>
            </a:r>
            <a:r>
              <a:rPr lang="nb-NO" dirty="0"/>
              <a:t>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6087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056B522A-630D-2B45-BB61-A07510038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39" y="2159000"/>
            <a:ext cx="3136900" cy="2540000"/>
          </a:xfrm>
          <a:prstGeom prst="rect">
            <a:avLst/>
          </a:prstGeom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02C5EC33-BE44-4C14-55B1-BC2539C9B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5" y="1303865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2C8C6729-6002-396C-6074-D33FD869D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416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8">
            <a:extLst>
              <a:ext uri="{FF2B5EF4-FFF2-40B4-BE49-F238E27FC236}">
                <a16:creationId xmlns:a16="http://schemas.microsoft.com/office/drawing/2014/main" id="{441AB5BB-DD14-6D48-CD76-1069B8BB0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218"/>
            <a:ext cx="5801784" cy="4351338"/>
          </a:xfrm>
        </p:spPr>
      </p:pic>
      <p:pic>
        <p:nvPicPr>
          <p:cNvPr id="9" name="Bilde 9">
            <a:extLst>
              <a:ext uri="{FF2B5EF4-FFF2-40B4-BE49-F238E27FC236}">
                <a16:creationId xmlns:a16="http://schemas.microsoft.com/office/drawing/2014/main" id="{8187E475-31B8-C812-585E-27474CDE9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181521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8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EA409EE6-EDEB-D04A-9575-F9B539CC6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6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E862DF0-097D-4BBD-A1A1-35B522C5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9414" y="339746"/>
            <a:ext cx="7203799" cy="6030364"/>
          </a:xfrm>
          <a:custGeom>
            <a:avLst/>
            <a:gdLst>
              <a:gd name="connsiteX0" fmla="*/ 4090459 w 7203799"/>
              <a:gd name="connsiteY0" fmla="*/ 146611 h 6030364"/>
              <a:gd name="connsiteX1" fmla="*/ 2634463 w 7203799"/>
              <a:gd name="connsiteY1" fmla="*/ 392518 h 6030364"/>
              <a:gd name="connsiteX2" fmla="*/ 1340972 w 7203799"/>
              <a:gd name="connsiteY2" fmla="*/ 1068045 h 6030364"/>
              <a:gd name="connsiteX3" fmla="*/ 446301 w 7203799"/>
              <a:gd name="connsiteY3" fmla="*/ 2042135 h 6030364"/>
              <a:gd name="connsiteX4" fmla="*/ 121886 w 7203799"/>
              <a:gd name="connsiteY4" fmla="*/ 3175764 h 6030364"/>
              <a:gd name="connsiteX5" fmla="*/ 658808 w 7203799"/>
              <a:gd name="connsiteY5" fmla="*/ 4228382 h 6030364"/>
              <a:gd name="connsiteX6" fmla="*/ 929352 w 7203799"/>
              <a:gd name="connsiteY6" fmla="*/ 4562487 h 6030364"/>
              <a:gd name="connsiteX7" fmla="*/ 3467971 w 7203799"/>
              <a:gd name="connsiteY7" fmla="*/ 5868460 h 6030364"/>
              <a:gd name="connsiteX8" fmla="*/ 5395115 w 7203799"/>
              <a:gd name="connsiteY8" fmla="*/ 5065016 h 6030364"/>
              <a:gd name="connsiteX9" fmla="*/ 5629645 w 7203799"/>
              <a:gd name="connsiteY9" fmla="*/ 4905476 h 6030364"/>
              <a:gd name="connsiteX10" fmla="*/ 6696345 w 7203799"/>
              <a:gd name="connsiteY10" fmla="*/ 4071455 h 6030364"/>
              <a:gd name="connsiteX11" fmla="*/ 7056622 w 7203799"/>
              <a:gd name="connsiteY11" fmla="*/ 3175764 h 6030364"/>
              <a:gd name="connsiteX12" fmla="*/ 6247816 w 7203799"/>
              <a:gd name="connsiteY12" fmla="*/ 991737 h 6030364"/>
              <a:gd name="connsiteX13" fmla="*/ 5337969 w 7203799"/>
              <a:gd name="connsiteY13" fmla="*/ 375142 h 6030364"/>
              <a:gd name="connsiteX14" fmla="*/ 4090459 w 7203799"/>
              <a:gd name="connsiteY14" fmla="*/ 146611 h 6030364"/>
              <a:gd name="connsiteX15" fmla="*/ 4122552 w 7203799"/>
              <a:gd name="connsiteY15" fmla="*/ 0 h 6030364"/>
              <a:gd name="connsiteX16" fmla="*/ 5418463 w 7203799"/>
              <a:gd name="connsiteY16" fmla="*/ 240852 h 6030364"/>
              <a:gd name="connsiteX17" fmla="*/ 6363612 w 7203799"/>
              <a:gd name="connsiteY17" fmla="*/ 890695 h 6030364"/>
              <a:gd name="connsiteX18" fmla="*/ 7203799 w 7203799"/>
              <a:gd name="connsiteY18" fmla="*/ 3192481 h 6030364"/>
              <a:gd name="connsiteX19" fmla="*/ 6829541 w 7203799"/>
              <a:gd name="connsiteY19" fmla="*/ 4136467 h 6030364"/>
              <a:gd name="connsiteX20" fmla="*/ 5721456 w 7203799"/>
              <a:gd name="connsiteY20" fmla="*/ 5015457 h 6030364"/>
              <a:gd name="connsiteX21" fmla="*/ 5477826 w 7203799"/>
              <a:gd name="connsiteY21" fmla="*/ 5183599 h 6030364"/>
              <a:gd name="connsiteX22" fmla="*/ 3475911 w 7203799"/>
              <a:gd name="connsiteY22" fmla="*/ 6030364 h 6030364"/>
              <a:gd name="connsiteX23" fmla="*/ 838794 w 7203799"/>
              <a:gd name="connsiteY23" fmla="*/ 4653974 h 6030364"/>
              <a:gd name="connsiteX24" fmla="*/ 557754 w 7203799"/>
              <a:gd name="connsiteY24" fmla="*/ 4301854 h 6030364"/>
              <a:gd name="connsiteX25" fmla="*/ 0 w 7203799"/>
              <a:gd name="connsiteY25" fmla="*/ 3192481 h 6030364"/>
              <a:gd name="connsiteX26" fmla="*/ 337002 w 7203799"/>
              <a:gd name="connsiteY26" fmla="*/ 1997729 h 6030364"/>
              <a:gd name="connsiteX27" fmla="*/ 1266386 w 7203799"/>
              <a:gd name="connsiteY27" fmla="*/ 971116 h 6030364"/>
              <a:gd name="connsiteX28" fmla="*/ 2610064 w 7203799"/>
              <a:gd name="connsiteY28" fmla="*/ 259166 h 6030364"/>
              <a:gd name="connsiteX29" fmla="*/ 4122552 w 7203799"/>
              <a:gd name="connsiteY29" fmla="*/ 0 h 603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3799" h="6030364">
                <a:moveTo>
                  <a:pt x="4090459" y="146611"/>
                </a:moveTo>
                <a:cubicBezTo>
                  <a:pt x="3606963" y="146611"/>
                  <a:pt x="3116919" y="229322"/>
                  <a:pt x="2634463" y="392518"/>
                </a:cubicBezTo>
                <a:cubicBezTo>
                  <a:pt x="2164657" y="551144"/>
                  <a:pt x="1717473" y="784767"/>
                  <a:pt x="1340972" y="1068045"/>
                </a:cubicBezTo>
                <a:cubicBezTo>
                  <a:pt x="957924" y="1356158"/>
                  <a:pt x="656874" y="1683987"/>
                  <a:pt x="446301" y="2042135"/>
                </a:cubicBezTo>
                <a:cubicBezTo>
                  <a:pt x="231114" y="2408251"/>
                  <a:pt x="121886" y="2789658"/>
                  <a:pt x="121886" y="3175764"/>
                </a:cubicBezTo>
                <a:cubicBezTo>
                  <a:pt x="121886" y="3564616"/>
                  <a:pt x="296147" y="3791707"/>
                  <a:pt x="658808" y="4228382"/>
                </a:cubicBezTo>
                <a:cubicBezTo>
                  <a:pt x="746310" y="4333697"/>
                  <a:pt x="836791" y="4442668"/>
                  <a:pt x="929352" y="4562487"/>
                </a:cubicBezTo>
                <a:cubicBezTo>
                  <a:pt x="1636666" y="5477909"/>
                  <a:pt x="2395913" y="5868460"/>
                  <a:pt x="3467971" y="5868460"/>
                </a:cubicBezTo>
                <a:cubicBezTo>
                  <a:pt x="4171563" y="5868460"/>
                  <a:pt x="4687799" y="5550298"/>
                  <a:pt x="5395115" y="5065016"/>
                </a:cubicBezTo>
                <a:cubicBezTo>
                  <a:pt x="5474133" y="5010792"/>
                  <a:pt x="5553154" y="4957219"/>
                  <a:pt x="5629645" y="4905476"/>
                </a:cubicBezTo>
                <a:cubicBezTo>
                  <a:pt x="6044240" y="4624684"/>
                  <a:pt x="6435769" y="4359438"/>
                  <a:pt x="6696345" y="4071455"/>
                </a:cubicBezTo>
                <a:cubicBezTo>
                  <a:pt x="6945459" y="3796151"/>
                  <a:pt x="7056622" y="3519931"/>
                  <a:pt x="7056622" y="3175764"/>
                </a:cubicBezTo>
                <a:cubicBezTo>
                  <a:pt x="7056622" y="2313128"/>
                  <a:pt x="6769413" y="1537514"/>
                  <a:pt x="6247816" y="991737"/>
                </a:cubicBezTo>
                <a:cubicBezTo>
                  <a:pt x="5992603" y="724794"/>
                  <a:pt x="5686492" y="517301"/>
                  <a:pt x="5337969" y="375142"/>
                </a:cubicBezTo>
                <a:cubicBezTo>
                  <a:pt x="4966082" y="223571"/>
                  <a:pt x="4546427" y="146611"/>
                  <a:pt x="4090459" y="146611"/>
                </a:cubicBezTo>
                <a:close/>
                <a:moveTo>
                  <a:pt x="4122552" y="0"/>
                </a:moveTo>
                <a:cubicBezTo>
                  <a:pt x="4596209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7" y="5695047"/>
                  <a:pt x="4206801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1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4"/>
                  <a:pt x="337002" y="1997729"/>
                </a:cubicBezTo>
                <a:cubicBezTo>
                  <a:pt x="555744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7" y="87171"/>
                  <a:pt x="3620296" y="0"/>
                  <a:pt x="412255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D88C8626-2FF8-5B87-9BB3-65B6473C1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r="1031" b="1"/>
          <a:stretch/>
        </p:blipFill>
        <p:spPr>
          <a:xfrm>
            <a:off x="2659414" y="339746"/>
            <a:ext cx="7203799" cy="6030364"/>
          </a:xfrm>
          <a:custGeom>
            <a:avLst/>
            <a:gdLst/>
            <a:ahLst/>
            <a:cxnLst/>
            <a:rect l="l" t="t" r="r" b="b"/>
            <a:pathLst>
              <a:path w="7203799" h="6030364">
                <a:moveTo>
                  <a:pt x="4122552" y="0"/>
                </a:moveTo>
                <a:cubicBezTo>
                  <a:pt x="4596210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8" y="5695047"/>
                  <a:pt x="4206802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2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5"/>
                  <a:pt x="337003" y="1997729"/>
                </a:cubicBezTo>
                <a:cubicBezTo>
                  <a:pt x="555745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8" y="87171"/>
                  <a:pt x="3620296" y="0"/>
                  <a:pt x="41225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62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>
            <a:extLst>
              <a:ext uri="{FF2B5EF4-FFF2-40B4-BE49-F238E27FC236}">
                <a16:creationId xmlns:a16="http://schemas.microsoft.com/office/drawing/2014/main" id="{A4EF85B0-BD74-E58D-233D-3BDF358FF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5EA3-8740-6F52-63A3-5E759869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Flere aktiviteter i parken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6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>
            <a:extLst>
              <a:ext uri="{FF2B5EF4-FFF2-40B4-BE49-F238E27FC236}">
                <a16:creationId xmlns:a16="http://schemas.microsoft.com/office/drawing/2014/main" id="{730D98C2-EDFC-EA1A-F69A-43A4AE49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08" y="321734"/>
            <a:ext cx="3824152" cy="2905170"/>
          </a:xfrm>
          <a:prstGeom prst="rect">
            <a:avLst/>
          </a:prstGeom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2977D573-F850-C25F-B8B1-ACF40A911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5" y="3631096"/>
            <a:ext cx="4333616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3AA7A55C-BD30-3D19-20DF-2922FC43E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185990"/>
            <a:ext cx="5426764" cy="43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>
            <a:extLst>
              <a:ext uri="{FF2B5EF4-FFF2-40B4-BE49-F238E27FC236}">
                <a16:creationId xmlns:a16="http://schemas.microsoft.com/office/drawing/2014/main" id="{50E1350B-0E82-A799-B421-74B47836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7" r="-3" b="1031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Bilde 2">
            <a:extLst>
              <a:ext uri="{FF2B5EF4-FFF2-40B4-BE49-F238E27FC236}">
                <a16:creationId xmlns:a16="http://schemas.microsoft.com/office/drawing/2014/main" id="{3F1CF8C1-8FCD-BC92-68B2-9BD7F2870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5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93954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4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F71E1B76-10F5-2438-5BBC-ADDCA17E5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184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509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EF91AD8-9947-78B1-C1F9-D7F1A80D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1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1831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2" baseType="lpstr">
      <vt:lpstr>Office-tema</vt:lpstr>
      <vt:lpstr>Vi har lyst på en oppgradering av parken.</vt:lpstr>
      <vt:lpstr>PowerPoint-presentasjon</vt:lpstr>
      <vt:lpstr>PowerPoint-presentasjon</vt:lpstr>
      <vt:lpstr>PowerPoint-presentasjon</vt:lpstr>
      <vt:lpstr>Flere aktiviteter i parken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har lyst på en oppgradering av parken.</dc:title>
  <dc:creator>Kveen Emil</dc:creator>
  <cp:lastModifiedBy>Kveen Emil</cp:lastModifiedBy>
  <cp:revision>1</cp:revision>
  <dcterms:created xsi:type="dcterms:W3CDTF">2023-01-26T11:18:40Z</dcterms:created>
  <dcterms:modified xsi:type="dcterms:W3CDTF">2023-01-27T08:59:25Z</dcterms:modified>
</cp:coreProperties>
</file>