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17478-B06E-B145-8DCE-525904252E97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86556-E025-E446-9B82-D85FA08060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896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86556-E025-E446-9B82-D85FA080603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02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86556-E025-E446-9B82-D85FA080603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721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86556-E025-E446-9B82-D85FA080603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946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AF9A95-F354-D6FB-4797-168DD882CE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     🌏Team future🌍</a:t>
            </a:r>
          </a:p>
        </p:txBody>
      </p:sp>
    </p:spTree>
    <p:extLst>
      <p:ext uri="{BB962C8B-B14F-4D97-AF65-F5344CB8AC3E}">
        <p14:creationId xmlns:p14="http://schemas.microsoft.com/office/powerpoint/2010/main" val="2093675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B8E41B83-C09C-4859-AB94-511A2C0BB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39E05C4E-6F76-43EC-9537-2BA7871BB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09FF7AD-87D5-8337-96FE-FF155946E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nb-NO" sz="3200"/>
              <a:t>Hvordan det er nå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600B0110-223D-F889-3303-77AB5A3E0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73" y="2630920"/>
            <a:ext cx="3702754" cy="3587764"/>
          </a:xfrm>
        </p:spPr>
        <p:txBody>
          <a:bodyPr>
            <a:normAutofit/>
          </a:bodyPr>
          <a:lstStyle/>
          <a:p>
            <a:r>
              <a:rPr lang="nb-NO" sz="1600" dirty="0"/>
              <a:t>Den gamle tribunen</a:t>
            </a:r>
            <a:endParaRPr lang="en-US" sz="1600" dirty="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3BC514FE-32BE-CAEC-767E-9E61BC99A5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0" r="1" b="1"/>
          <a:stretch/>
        </p:blipFill>
        <p:spPr>
          <a:xfrm>
            <a:off x="4972699" y="746126"/>
            <a:ext cx="6533501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5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B80DB7-8F5A-C7A1-A088-C3269B59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nb-NO" sz="3200" dirty="0"/>
              <a:t>Den Nye tribunen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68ACB5-5F2C-1F17-890C-74178E06B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nb-NO" sz="1600" dirty="0"/>
              <a:t>Våres forslag.</a:t>
            </a:r>
            <a:endParaRPr lang="en-US" sz="1600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A146D8CF-B259-7DCB-1273-A3D88E13E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" r="30246" b="1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2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834926-011D-6CBE-4E57-7EE17288F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Nye </a:t>
            </a:r>
            <a:r>
              <a:rPr lang="nb-NO" dirty="0" err="1"/>
              <a:t>vardetun</a:t>
            </a:r>
            <a:endParaRPr lang="nb-NO" dirty="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11C73AB1-72AF-B705-270F-F96D7A431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910" y="1158818"/>
            <a:ext cx="8509487" cy="45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2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D67688-DE40-1AF9-1AE6-EB72B265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25513" y="2676213"/>
            <a:ext cx="10025997" cy="1505574"/>
          </a:xfrm>
        </p:spPr>
        <p:txBody>
          <a:bodyPr/>
          <a:lstStyle/>
          <a:p>
            <a:r>
              <a:rPr lang="nb-NO" dirty="0"/>
              <a:t>Takk for oss!</a:t>
            </a:r>
          </a:p>
        </p:txBody>
      </p:sp>
    </p:spTree>
    <p:extLst>
      <p:ext uri="{BB962C8B-B14F-4D97-AF65-F5344CB8AC3E}">
        <p14:creationId xmlns:p14="http://schemas.microsoft.com/office/powerpoint/2010/main" val="3105444190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sstrip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3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6" baseType="lpstr">
      <vt:lpstr>Kondensstripe</vt:lpstr>
      <vt:lpstr>     🌏Team future🌍</vt:lpstr>
      <vt:lpstr>Hvordan det er nå</vt:lpstr>
      <vt:lpstr>Den Nye tribunen </vt:lpstr>
      <vt:lpstr>PowerPoint-presentasjon</vt:lpstr>
      <vt:lpstr>Takk for oss!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🌏Team future🌍</dc:title>
  <dc:creator>Røe Andrea</dc:creator>
  <cp:lastModifiedBy>Røe Andrea</cp:lastModifiedBy>
  <cp:revision>1</cp:revision>
  <dcterms:created xsi:type="dcterms:W3CDTF">2023-01-26T08:45:20Z</dcterms:created>
  <dcterms:modified xsi:type="dcterms:W3CDTF">2023-01-27T13:07:47Z</dcterms:modified>
</cp:coreProperties>
</file>