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sldIdLst>
    <p:sldId id="263" r:id="rId3"/>
    <p:sldId id="258" r:id="rId4"/>
    <p:sldId id="260" r:id="rId5"/>
    <p:sldId id="264" r:id="rId6"/>
    <p:sldId id="265" r:id="rId7"/>
    <p:sldId id="266" r:id="rId8"/>
    <p:sldId id="259" r:id="rId9"/>
    <p:sldId id="267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69E69D8-E242-4A66-86C8-F3CB7EC78A0E}" v="3" dt="2026-06-02T08:29:20.0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3" autoAdjust="0"/>
    <p:restoredTop sz="94660"/>
  </p:normalViewPr>
  <p:slideViewPr>
    <p:cSldViewPr snapToGrid="0">
      <p:cViewPr varScale="1">
        <p:scale>
          <a:sx n="69" d="100"/>
          <a:sy n="69" d="100"/>
        </p:scale>
        <p:origin x="60" y="18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microsoft.com/office/2016/11/relationships/changesInfo" Target="changesInfos/changesInfo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en Anne" userId="ff89d6dd-0226-4edf-b90f-8da77b09c530" providerId="ADAL" clId="{A8F7ABA3-9A98-48A2-A1E3-DEBDF91E3E81}"/>
    <pc:docChg chg="undo custSel addSld delSld modSld">
      <pc:chgData name="Marken Anne" userId="ff89d6dd-0226-4edf-b90f-8da77b09c530" providerId="ADAL" clId="{A8F7ABA3-9A98-48A2-A1E3-DEBDF91E3E81}" dt="2026-06-02T09:09:59.774" v="349" actId="47"/>
      <pc:docMkLst>
        <pc:docMk/>
      </pc:docMkLst>
      <pc:sldChg chg="addSp delSp modSp mod setBg">
        <pc:chgData name="Marken Anne" userId="ff89d6dd-0226-4edf-b90f-8da77b09c530" providerId="ADAL" clId="{A8F7ABA3-9A98-48A2-A1E3-DEBDF91E3E81}" dt="2026-06-02T08:17:06.266" v="252" actId="14100"/>
        <pc:sldMkLst>
          <pc:docMk/>
          <pc:sldMk cId="3398462091" sldId="258"/>
        </pc:sldMkLst>
        <pc:spChg chg="del mod">
          <ac:chgData name="Marken Anne" userId="ff89d6dd-0226-4edf-b90f-8da77b09c530" providerId="ADAL" clId="{A8F7ABA3-9A98-48A2-A1E3-DEBDF91E3E81}" dt="2026-06-02T08:15:55.794" v="237" actId="478"/>
          <ac:spMkLst>
            <pc:docMk/>
            <pc:sldMk cId="3398462091" sldId="258"/>
            <ac:spMk id="3" creationId="{31C24F2E-6B3E-0600-A5DF-171CE87AE4DC}"/>
          </ac:spMkLst>
        </pc:spChg>
        <pc:spChg chg="add del">
          <ac:chgData name="Marken Anne" userId="ff89d6dd-0226-4edf-b90f-8da77b09c530" providerId="ADAL" clId="{A8F7ABA3-9A98-48A2-A1E3-DEBDF91E3E81}" dt="2026-06-02T08:16:50.369" v="248" actId="26606"/>
          <ac:spMkLst>
            <pc:docMk/>
            <pc:sldMk cId="3398462091" sldId="258"/>
            <ac:spMk id="9" creationId="{42A4FC2C-047E-45A5-965D-8E1E3BF09BC6}"/>
          </ac:spMkLst>
        </pc:spChg>
        <pc:picChg chg="add mod">
          <ac:chgData name="Marken Anne" userId="ff89d6dd-0226-4edf-b90f-8da77b09c530" providerId="ADAL" clId="{A8F7ABA3-9A98-48A2-A1E3-DEBDF91E3E81}" dt="2026-06-02T08:17:06.266" v="252" actId="14100"/>
          <ac:picMkLst>
            <pc:docMk/>
            <pc:sldMk cId="3398462091" sldId="258"/>
            <ac:picMk id="4" creationId="{96122603-B4C0-3FD0-A802-9F26DC45CBE5}"/>
          </ac:picMkLst>
        </pc:picChg>
      </pc:sldChg>
      <pc:sldChg chg="addSp delSp modSp mod">
        <pc:chgData name="Marken Anne" userId="ff89d6dd-0226-4edf-b90f-8da77b09c530" providerId="ADAL" clId="{A8F7ABA3-9A98-48A2-A1E3-DEBDF91E3E81}" dt="2026-06-02T09:07:15.355" v="330" actId="14100"/>
        <pc:sldMkLst>
          <pc:docMk/>
          <pc:sldMk cId="273390106" sldId="259"/>
        </pc:sldMkLst>
        <pc:spChg chg="del mod">
          <ac:chgData name="Marken Anne" userId="ff89d6dd-0226-4edf-b90f-8da77b09c530" providerId="ADAL" clId="{A8F7ABA3-9A98-48A2-A1E3-DEBDF91E3E81}" dt="2026-06-02T08:16:12.698" v="243" actId="478"/>
          <ac:spMkLst>
            <pc:docMk/>
            <pc:sldMk cId="273390106" sldId="259"/>
            <ac:spMk id="3" creationId="{C6C75394-41A3-C468-E91E-C1AC4D0C7317}"/>
          </ac:spMkLst>
        </pc:spChg>
        <pc:picChg chg="add mod">
          <ac:chgData name="Marken Anne" userId="ff89d6dd-0226-4edf-b90f-8da77b09c530" providerId="ADAL" clId="{A8F7ABA3-9A98-48A2-A1E3-DEBDF91E3E81}" dt="2026-06-02T09:07:06.385" v="327" actId="1076"/>
          <ac:picMkLst>
            <pc:docMk/>
            <pc:sldMk cId="273390106" sldId="259"/>
            <ac:picMk id="4" creationId="{1612D623-712E-FF7A-FF9F-ED6BF2B591A6}"/>
          </ac:picMkLst>
        </pc:picChg>
        <pc:picChg chg="add mod">
          <ac:chgData name="Marken Anne" userId="ff89d6dd-0226-4edf-b90f-8da77b09c530" providerId="ADAL" clId="{A8F7ABA3-9A98-48A2-A1E3-DEBDF91E3E81}" dt="2026-06-02T09:07:15.355" v="330" actId="14100"/>
          <ac:picMkLst>
            <pc:docMk/>
            <pc:sldMk cId="273390106" sldId="259"/>
            <ac:picMk id="6" creationId="{E0788576-452F-3A94-99A3-49CBA223ABB4}"/>
          </ac:picMkLst>
        </pc:picChg>
      </pc:sldChg>
      <pc:sldChg chg="addSp delSp modSp mod">
        <pc:chgData name="Marken Anne" userId="ff89d6dd-0226-4edf-b90f-8da77b09c530" providerId="ADAL" clId="{A8F7ABA3-9A98-48A2-A1E3-DEBDF91E3E81}" dt="2026-06-02T08:23:48.111" v="283" actId="1076"/>
        <pc:sldMkLst>
          <pc:docMk/>
          <pc:sldMk cId="3488126538" sldId="260"/>
        </pc:sldMkLst>
        <pc:spChg chg="del mod">
          <ac:chgData name="Marken Anne" userId="ff89d6dd-0226-4edf-b90f-8da77b09c530" providerId="ADAL" clId="{A8F7ABA3-9A98-48A2-A1E3-DEBDF91E3E81}" dt="2026-06-02T08:16:04.987" v="241" actId="478"/>
          <ac:spMkLst>
            <pc:docMk/>
            <pc:sldMk cId="3488126538" sldId="260"/>
            <ac:spMk id="3" creationId="{B5536890-DA08-960D-CD63-978C4F8F74A4}"/>
          </ac:spMkLst>
        </pc:spChg>
        <pc:spChg chg="del mod">
          <ac:chgData name="Marken Anne" userId="ff89d6dd-0226-4edf-b90f-8da77b09c530" providerId="ADAL" clId="{A8F7ABA3-9A98-48A2-A1E3-DEBDF91E3E81}" dt="2026-06-02T08:16:02.076" v="239" actId="478"/>
          <ac:spMkLst>
            <pc:docMk/>
            <pc:sldMk cId="3488126538" sldId="260"/>
            <ac:spMk id="5" creationId="{CE09B417-0478-5BFB-3067-E3D862EA0749}"/>
          </ac:spMkLst>
        </pc:spChg>
        <pc:picChg chg="add del mod">
          <ac:chgData name="Marken Anne" userId="ff89d6dd-0226-4edf-b90f-8da77b09c530" providerId="ADAL" clId="{A8F7ABA3-9A98-48A2-A1E3-DEBDF91E3E81}" dt="2026-06-02T08:20:11.611" v="270" actId="478"/>
          <ac:picMkLst>
            <pc:docMk/>
            <pc:sldMk cId="3488126538" sldId="260"/>
            <ac:picMk id="4" creationId="{97C4017D-1990-11B2-403F-F839B9B02E1C}"/>
          </ac:picMkLst>
        </pc:picChg>
        <pc:picChg chg="add mod">
          <ac:chgData name="Marken Anne" userId="ff89d6dd-0226-4edf-b90f-8da77b09c530" providerId="ADAL" clId="{A8F7ABA3-9A98-48A2-A1E3-DEBDF91E3E81}" dt="2026-06-02T08:21:20.755" v="280" actId="1076"/>
          <ac:picMkLst>
            <pc:docMk/>
            <pc:sldMk cId="3488126538" sldId="260"/>
            <ac:picMk id="7" creationId="{378A82FD-EBAA-182B-9BB1-A9011D87D8A2}"/>
          </ac:picMkLst>
        </pc:picChg>
        <pc:picChg chg="add mod">
          <ac:chgData name="Marken Anne" userId="ff89d6dd-0226-4edf-b90f-8da77b09c530" providerId="ADAL" clId="{A8F7ABA3-9A98-48A2-A1E3-DEBDF91E3E81}" dt="2026-06-02T08:21:08.683" v="276" actId="1076"/>
          <ac:picMkLst>
            <pc:docMk/>
            <pc:sldMk cId="3488126538" sldId="260"/>
            <ac:picMk id="9" creationId="{A90F524C-F97C-0FAA-B314-88622A49AEE8}"/>
          </ac:picMkLst>
        </pc:picChg>
        <pc:picChg chg="add mod">
          <ac:chgData name="Marken Anne" userId="ff89d6dd-0226-4edf-b90f-8da77b09c530" providerId="ADAL" clId="{A8F7ABA3-9A98-48A2-A1E3-DEBDF91E3E81}" dt="2026-06-02T08:23:48.111" v="283" actId="1076"/>
          <ac:picMkLst>
            <pc:docMk/>
            <pc:sldMk cId="3488126538" sldId="260"/>
            <ac:picMk id="11" creationId="{77A36EC2-ADAE-501C-CA03-8F0A39FABE7E}"/>
          </ac:picMkLst>
        </pc:picChg>
      </pc:sldChg>
      <pc:sldChg chg="addSp delSp modSp mod">
        <pc:chgData name="Marken Anne" userId="ff89d6dd-0226-4edf-b90f-8da77b09c530" providerId="ADAL" clId="{A8F7ABA3-9A98-48A2-A1E3-DEBDF91E3E81}" dt="2026-06-02T08:13:52.583" v="234" actId="2711"/>
        <pc:sldMkLst>
          <pc:docMk/>
          <pc:sldMk cId="2562543325" sldId="263"/>
        </pc:sldMkLst>
        <pc:spChg chg="add mod">
          <ac:chgData name="Marken Anne" userId="ff89d6dd-0226-4edf-b90f-8da77b09c530" providerId="ADAL" clId="{A8F7ABA3-9A98-48A2-A1E3-DEBDF91E3E81}" dt="2026-06-02T08:13:52.583" v="234" actId="2711"/>
          <ac:spMkLst>
            <pc:docMk/>
            <pc:sldMk cId="2562543325" sldId="263"/>
            <ac:spMk id="2" creationId="{E00FE58E-4BF7-6DFA-E42D-9547EDE774A9}"/>
          </ac:spMkLst>
        </pc:spChg>
        <pc:spChg chg="mod">
          <ac:chgData name="Marken Anne" userId="ff89d6dd-0226-4edf-b90f-8da77b09c530" providerId="ADAL" clId="{A8F7ABA3-9A98-48A2-A1E3-DEBDF91E3E81}" dt="2026-06-02T08:02:38.464" v="184" actId="20577"/>
          <ac:spMkLst>
            <pc:docMk/>
            <pc:sldMk cId="2562543325" sldId="263"/>
            <ac:spMk id="3" creationId="{00000000-0000-0000-0000-000000000000}"/>
          </ac:spMkLst>
        </pc:spChg>
        <pc:picChg chg="del">
          <ac:chgData name="Marken Anne" userId="ff89d6dd-0226-4edf-b90f-8da77b09c530" providerId="ADAL" clId="{A8F7ABA3-9A98-48A2-A1E3-DEBDF91E3E81}" dt="2026-06-02T08:02:41.954" v="185" actId="478"/>
          <ac:picMkLst>
            <pc:docMk/>
            <pc:sldMk cId="2562543325" sldId="263"/>
            <ac:picMk id="4" creationId="{9F0E985A-128C-35FC-3782-D206367D973E}"/>
          </ac:picMkLst>
        </pc:picChg>
      </pc:sldChg>
      <pc:sldChg chg="addSp delSp modSp new mod">
        <pc:chgData name="Marken Anne" userId="ff89d6dd-0226-4edf-b90f-8da77b09c530" providerId="ADAL" clId="{A8F7ABA3-9A98-48A2-A1E3-DEBDF91E3E81}" dt="2026-06-02T09:08:28.926" v="334" actId="14100"/>
        <pc:sldMkLst>
          <pc:docMk/>
          <pc:sldMk cId="373952333" sldId="264"/>
        </pc:sldMkLst>
        <pc:picChg chg="add mod">
          <ac:chgData name="Marken Anne" userId="ff89d6dd-0226-4edf-b90f-8da77b09c530" providerId="ADAL" clId="{A8F7ABA3-9A98-48A2-A1E3-DEBDF91E3E81}" dt="2026-06-02T09:08:20.129" v="332" actId="14100"/>
          <ac:picMkLst>
            <pc:docMk/>
            <pc:sldMk cId="373952333" sldId="264"/>
            <ac:picMk id="3" creationId="{B65C6C5F-520B-A616-5814-B34FB7B9D633}"/>
          </ac:picMkLst>
        </pc:picChg>
        <pc:picChg chg="add del mod">
          <ac:chgData name="Marken Anne" userId="ff89d6dd-0226-4edf-b90f-8da77b09c530" providerId="ADAL" clId="{A8F7ABA3-9A98-48A2-A1E3-DEBDF91E3E81}" dt="2026-06-02T08:32:53.576" v="317" actId="478"/>
          <ac:picMkLst>
            <pc:docMk/>
            <pc:sldMk cId="373952333" sldId="264"/>
            <ac:picMk id="5" creationId="{35E8F8DB-B82C-288E-4707-97DA1CBE021C}"/>
          </ac:picMkLst>
        </pc:picChg>
        <pc:picChg chg="add mod">
          <ac:chgData name="Marken Anne" userId="ff89d6dd-0226-4edf-b90f-8da77b09c530" providerId="ADAL" clId="{A8F7ABA3-9A98-48A2-A1E3-DEBDF91E3E81}" dt="2026-06-02T09:08:28.926" v="334" actId="14100"/>
          <ac:picMkLst>
            <pc:docMk/>
            <pc:sldMk cId="373952333" sldId="264"/>
            <ac:picMk id="7" creationId="{01AAA104-BB72-4823-AD44-9E6C08E2CC6B}"/>
          </ac:picMkLst>
        </pc:picChg>
      </pc:sldChg>
      <pc:sldChg chg="addSp delSp modSp new mod setBg">
        <pc:chgData name="Marken Anne" userId="ff89d6dd-0226-4edf-b90f-8da77b09c530" providerId="ADAL" clId="{A8F7ABA3-9A98-48A2-A1E3-DEBDF91E3E81}" dt="2026-06-02T09:08:53.544" v="341" actId="14100"/>
        <pc:sldMkLst>
          <pc:docMk/>
          <pc:sldMk cId="611195988" sldId="265"/>
        </pc:sldMkLst>
        <pc:spChg chg="add del">
          <ac:chgData name="Marken Anne" userId="ff89d6dd-0226-4edf-b90f-8da77b09c530" providerId="ADAL" clId="{A8F7ABA3-9A98-48A2-A1E3-DEBDF91E3E81}" dt="2026-06-02T08:30:45.987" v="313" actId="26606"/>
          <ac:spMkLst>
            <pc:docMk/>
            <pc:sldMk cId="611195988" sldId="265"/>
            <ac:spMk id="9" creationId="{5F9CFCE6-877F-4858-B8BD-2C52CA8AFBC4}"/>
          </ac:spMkLst>
        </pc:spChg>
        <pc:spChg chg="add del">
          <ac:chgData name="Marken Anne" userId="ff89d6dd-0226-4edf-b90f-8da77b09c530" providerId="ADAL" clId="{A8F7ABA3-9A98-48A2-A1E3-DEBDF91E3E81}" dt="2026-06-02T08:30:45.987" v="313" actId="26606"/>
          <ac:spMkLst>
            <pc:docMk/>
            <pc:sldMk cId="611195988" sldId="265"/>
            <ac:spMk id="11" creationId="{8213F8A0-12AE-4514-8372-0DD766EC28EE}"/>
          </ac:spMkLst>
        </pc:spChg>
        <pc:spChg chg="add del">
          <ac:chgData name="Marken Anne" userId="ff89d6dd-0226-4edf-b90f-8da77b09c530" providerId="ADAL" clId="{A8F7ABA3-9A98-48A2-A1E3-DEBDF91E3E81}" dt="2026-06-02T08:30:45.987" v="313" actId="26606"/>
          <ac:spMkLst>
            <pc:docMk/>
            <pc:sldMk cId="611195988" sldId="265"/>
            <ac:spMk id="13" creationId="{9EFF17D4-9A8C-4CE5-B096-D8CCD4400437}"/>
          </ac:spMkLst>
        </pc:spChg>
        <pc:picChg chg="add mod">
          <ac:chgData name="Marken Anne" userId="ff89d6dd-0226-4edf-b90f-8da77b09c530" providerId="ADAL" clId="{A8F7ABA3-9A98-48A2-A1E3-DEBDF91E3E81}" dt="2026-06-02T09:08:43.329" v="338" actId="14100"/>
          <ac:picMkLst>
            <pc:docMk/>
            <pc:sldMk cId="611195988" sldId="265"/>
            <ac:picMk id="3" creationId="{7635EF2B-B4CC-6158-4C1A-A0B093185DF6}"/>
          </ac:picMkLst>
        </pc:picChg>
        <pc:picChg chg="add mod">
          <ac:chgData name="Marken Anne" userId="ff89d6dd-0226-4edf-b90f-8da77b09c530" providerId="ADAL" clId="{A8F7ABA3-9A98-48A2-A1E3-DEBDF91E3E81}" dt="2026-06-02T09:08:53.544" v="341" actId="14100"/>
          <ac:picMkLst>
            <pc:docMk/>
            <pc:sldMk cId="611195988" sldId="265"/>
            <ac:picMk id="4" creationId="{965900BE-70B3-A06F-2B59-D2ECA52BE8B3}"/>
          </ac:picMkLst>
        </pc:picChg>
      </pc:sldChg>
      <pc:sldChg chg="addSp delSp modSp new mod setBg">
        <pc:chgData name="Marken Anne" userId="ff89d6dd-0226-4edf-b90f-8da77b09c530" providerId="ADAL" clId="{A8F7ABA3-9A98-48A2-A1E3-DEBDF91E3E81}" dt="2026-06-02T09:09:15.509" v="347" actId="1076"/>
        <pc:sldMkLst>
          <pc:docMk/>
          <pc:sldMk cId="1097055007" sldId="266"/>
        </pc:sldMkLst>
        <pc:spChg chg="add del">
          <ac:chgData name="Marken Anne" userId="ff89d6dd-0226-4edf-b90f-8da77b09c530" providerId="ADAL" clId="{A8F7ABA3-9A98-48A2-A1E3-DEBDF91E3E81}" dt="2026-06-02T08:30:00.262" v="311" actId="26606"/>
          <ac:spMkLst>
            <pc:docMk/>
            <pc:sldMk cId="1097055007" sldId="266"/>
            <ac:spMk id="11" creationId="{9E90EB45-EEE9-4563-8179-65EF62AE0978}"/>
          </ac:spMkLst>
        </pc:spChg>
        <pc:spChg chg="add del">
          <ac:chgData name="Marken Anne" userId="ff89d6dd-0226-4edf-b90f-8da77b09c530" providerId="ADAL" clId="{A8F7ABA3-9A98-48A2-A1E3-DEBDF91E3E81}" dt="2026-06-02T08:30:00.262" v="311" actId="26606"/>
          <ac:spMkLst>
            <pc:docMk/>
            <pc:sldMk cId="1097055007" sldId="266"/>
            <ac:spMk id="13" creationId="{23D0EF74-AD1E-4FD9-914D-8EC9058EBBA3}"/>
          </ac:spMkLst>
        </pc:spChg>
        <pc:picChg chg="add del mod">
          <ac:chgData name="Marken Anne" userId="ff89d6dd-0226-4edf-b90f-8da77b09c530" providerId="ADAL" clId="{A8F7ABA3-9A98-48A2-A1E3-DEBDF91E3E81}" dt="2026-06-02T08:29:01.809" v="305" actId="21"/>
          <ac:picMkLst>
            <pc:docMk/>
            <pc:sldMk cId="1097055007" sldId="266"/>
            <ac:picMk id="3" creationId="{EE7FBEB9-263A-0322-6898-60ED05AA992C}"/>
          </ac:picMkLst>
        </pc:picChg>
        <pc:picChg chg="add mod ord">
          <ac:chgData name="Marken Anne" userId="ff89d6dd-0226-4edf-b90f-8da77b09c530" providerId="ADAL" clId="{A8F7ABA3-9A98-48A2-A1E3-DEBDF91E3E81}" dt="2026-06-02T09:09:13.684" v="346" actId="1076"/>
          <ac:picMkLst>
            <pc:docMk/>
            <pc:sldMk cId="1097055007" sldId="266"/>
            <ac:picMk id="5" creationId="{D4A09D0E-5536-2AD3-B5D6-2705E7441C30}"/>
          </ac:picMkLst>
        </pc:picChg>
        <pc:picChg chg="add mod">
          <ac:chgData name="Marken Anne" userId="ff89d6dd-0226-4edf-b90f-8da77b09c530" providerId="ADAL" clId="{A8F7ABA3-9A98-48A2-A1E3-DEBDF91E3E81}" dt="2026-06-02T09:09:15.509" v="347" actId="1076"/>
          <ac:picMkLst>
            <pc:docMk/>
            <pc:sldMk cId="1097055007" sldId="266"/>
            <ac:picMk id="6" creationId="{2FF02982-8459-FDD5-CCE5-7A2D0F843533}"/>
          </ac:picMkLst>
        </pc:picChg>
      </pc:sldChg>
      <pc:sldChg chg="addSp modSp new mod setBg">
        <pc:chgData name="Marken Anne" userId="ff89d6dd-0226-4edf-b90f-8da77b09c530" providerId="ADAL" clId="{A8F7ABA3-9A98-48A2-A1E3-DEBDF91E3E81}" dt="2026-06-02T08:27:27.607" v="294" actId="26606"/>
        <pc:sldMkLst>
          <pc:docMk/>
          <pc:sldMk cId="3291758859" sldId="267"/>
        </pc:sldMkLst>
        <pc:spChg chg="add">
          <ac:chgData name="Marken Anne" userId="ff89d6dd-0226-4edf-b90f-8da77b09c530" providerId="ADAL" clId="{A8F7ABA3-9A98-48A2-A1E3-DEBDF91E3E81}" dt="2026-06-02T08:27:27.607" v="294" actId="26606"/>
          <ac:spMkLst>
            <pc:docMk/>
            <pc:sldMk cId="3291758859" sldId="267"/>
            <ac:spMk id="8" creationId="{AB8C311F-7253-4AED-9701-7FC0708C41C7}"/>
          </ac:spMkLst>
        </pc:spChg>
        <pc:spChg chg="add">
          <ac:chgData name="Marken Anne" userId="ff89d6dd-0226-4edf-b90f-8da77b09c530" providerId="ADAL" clId="{A8F7ABA3-9A98-48A2-A1E3-DEBDF91E3E81}" dt="2026-06-02T08:27:27.607" v="294" actId="26606"/>
          <ac:spMkLst>
            <pc:docMk/>
            <pc:sldMk cId="3291758859" sldId="267"/>
            <ac:spMk id="10" creationId="{E2384209-CB15-4CDF-9D31-C44FD9A3F20D}"/>
          </ac:spMkLst>
        </pc:spChg>
        <pc:spChg chg="add">
          <ac:chgData name="Marken Anne" userId="ff89d6dd-0226-4edf-b90f-8da77b09c530" providerId="ADAL" clId="{A8F7ABA3-9A98-48A2-A1E3-DEBDF91E3E81}" dt="2026-06-02T08:27:27.607" v="294" actId="26606"/>
          <ac:spMkLst>
            <pc:docMk/>
            <pc:sldMk cId="3291758859" sldId="267"/>
            <ac:spMk id="12" creationId="{2633B3B5-CC90-43F0-8714-D31D1F3F0209}"/>
          </ac:spMkLst>
        </pc:spChg>
        <pc:spChg chg="add">
          <ac:chgData name="Marken Anne" userId="ff89d6dd-0226-4edf-b90f-8da77b09c530" providerId="ADAL" clId="{A8F7ABA3-9A98-48A2-A1E3-DEBDF91E3E81}" dt="2026-06-02T08:27:27.607" v="294" actId="26606"/>
          <ac:spMkLst>
            <pc:docMk/>
            <pc:sldMk cId="3291758859" sldId="267"/>
            <ac:spMk id="14" creationId="{A8D57A06-A426-446D-B02C-A2DC6B62E45E}"/>
          </ac:spMkLst>
        </pc:spChg>
        <pc:picChg chg="add mod">
          <ac:chgData name="Marken Anne" userId="ff89d6dd-0226-4edf-b90f-8da77b09c530" providerId="ADAL" clId="{A8F7ABA3-9A98-48A2-A1E3-DEBDF91E3E81}" dt="2026-06-02T08:27:27.607" v="294" actId="26606"/>
          <ac:picMkLst>
            <pc:docMk/>
            <pc:sldMk cId="3291758859" sldId="267"/>
            <ac:picMk id="3" creationId="{C63A73C1-67D8-63B3-20BA-25768B4102A1}"/>
          </ac:picMkLst>
        </pc:picChg>
      </pc:sldChg>
      <pc:sldChg chg="new del">
        <pc:chgData name="Marken Anne" userId="ff89d6dd-0226-4edf-b90f-8da77b09c530" providerId="ADAL" clId="{A8F7ABA3-9A98-48A2-A1E3-DEBDF91E3E81}" dt="2026-06-02T09:09:59.774" v="349" actId="47"/>
        <pc:sldMkLst>
          <pc:docMk/>
          <pc:sldMk cId="2369574753" sldId="26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4219B06-4CBE-9894-7993-4675D8E79D6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43441C6F-51D9-0BF4-0FC2-EFA2114FB9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E675BE2-5D83-4579-40C6-9217E4B0C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10337EC-9589-B88E-CBB2-522EC095A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AB4A33F-3BF8-C73D-D96F-DEB7EAEA2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4317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DFF19C-ADA5-EC31-97AE-8A3BD1F84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B828D2-9B89-FB36-BDD6-5A9C6F7C16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44D2D5-56D8-FEDA-4ACD-E0D6DC515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69C9809-7DEF-CE3E-3F18-CBDFAD0C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58BCF6-0A3E-410B-910F-8550FC9D6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79922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87811C-9CB0-C9F6-07DB-651E23160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F6FE97E-23E5-294A-661C-A717E00505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AF64485-3DB1-D680-4C87-E69A43B8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1A031D0-539C-1334-3D76-4A0F4A273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52AFDCD-357E-7467-3802-863905E80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01661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7026690-072C-D9CC-3E1E-E6FAF2D1FF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B2898C6-CEED-DCDC-107A-97D6DAA549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291315-03B0-809E-85D4-CDDE0ECE5D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513D226-5A87-480F-9918-F510D697F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7E20A34-975B-208E-CD9C-240CD6283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AF6325-F4C2-5EEE-2660-CA33839DC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812994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681EEB4-2124-ECA5-AB40-52E3C47812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2B51702-CE11-90F3-6078-CBDB2787E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AE64B6A-E6F8-D92A-01E4-5560169CD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0BE45DC4-53DF-1248-56A9-D22CE8C93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9740E1E2-EB62-1174-B92C-E431B9C4DD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66F6ED77-7C4C-DC05-3FB5-705212C1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EB089B68-0E43-0ADF-2C98-61E84DE7C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E6F5E4B7-8FEA-2B47-C245-B0F5B2CEA8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1261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9DF9F1B-997E-0703-4A38-AE3FB1E61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7959C50-082F-B60C-29EE-40C4AE956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3577A610-D334-5ADD-832F-AC18349B8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C46AC30-DBA1-309E-ACBF-D96C26A352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458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B9EAC700-75E1-40A4-835A-083538D71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C9F7DD1-FD37-3A99-5C18-4BC8F6DB2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448C3F91-5D4C-002A-65FD-DAE8DB2C7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3142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FD9B94-B124-6BE8-065B-9A8BDC85D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13C2AE-762B-AAC7-E700-7B0757F68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5545FCF-E1EE-FBF3-FF41-3E2EB94ABB5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E1551D5-7CA8-EA7D-9F25-3C8CD47C2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4AA0BA9-AE1D-F884-52D5-CFC3A86DD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7B06623-EB83-9DCE-4983-DF443E0FF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0212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32CB8B-80A4-09FF-C870-BD83A1704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D34FA75-30FF-B895-6093-B36013E686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498EE3-57DE-84BD-670E-13197BCF8B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FF4C1974-BC5B-C2D2-9AA2-09818C64F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693E491-ABFC-1569-61C9-C9D9FD584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89F93EC-5AF1-1C2F-8B4D-2B371ACAD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7334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D2CC70-7895-8EA9-EED0-6C3FA14AB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A849ECA-6A83-B2BB-A19D-6FCCE17013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6DBBF16-3EC8-0079-B034-FCDBFF202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60589FA-F703-1979-B7F0-11E6B0D16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56E77C1-BE74-C3F2-5902-C025CA63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0973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7420B641-5DD5-04F6-5A5D-F254CACC8C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B72DCEAC-C302-4013-7DC7-0E89DFE494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9ABE841-15EA-25B5-7C71-E931CCA49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7591B94-13DA-D72C-84AB-0BF0C08A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E8F1C6-D49C-5F9C-CF59-9220BD2E1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8527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13924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0758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3116772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1616585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93621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640573"/>
            <a:ext cx="5384800" cy="4217428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640573"/>
            <a:ext cx="5384800" cy="4217428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26078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763555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906712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906712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532023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67204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8C2560D-EC28-3B41-86E8-18F1CE0113B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6337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8C2560D-EC28-3B41-86E8-18F1CE0113B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22796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8C2560D-EC28-3B41-86E8-18F1CE0113B4}" type="datetimeFigureOut">
              <a:rPr lang="en-US" smtClean="0"/>
              <a:t>6/2/2026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94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902306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02242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50309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76527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7836F07-459A-5FA5-B0AB-F9834D328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6044A00-6685-072A-15FC-C031215B67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09825A6-91E5-89DC-A945-361BD362AE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FEAE0-C0CA-4A8C-A269-0928C08B62D8}" type="datetimeFigureOut">
              <a:rPr lang="nb-NO" smtClean="0"/>
              <a:t>02.06.2026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EF5A1C-CB40-9E1F-BD3B-6FBAFE4244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2C6C2B0-60AD-9F02-35DE-3D0E6A695F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7F3B23-64DB-4909-B6EE-13A19FBF547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964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1497572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2640572"/>
            <a:ext cx="10972800" cy="370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2740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27742" y="736962"/>
            <a:ext cx="8061746" cy="591901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nb-NO" sz="6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«Tiltaksplan folkehelse»</a:t>
            </a:r>
          </a:p>
          <a:p>
            <a:pPr marL="0" indent="0" algn="ctr">
              <a:buNone/>
            </a:pPr>
            <a:endParaRPr lang="nb-NO" sz="26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nb-NO" sz="26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nb-NO" sz="2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Basert på: </a:t>
            </a:r>
          </a:p>
          <a:p>
            <a:pPr marL="0" indent="0" algn="ctr">
              <a:buNone/>
            </a:pPr>
            <a:r>
              <a:rPr lang="nb-NO" sz="2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Meråker kommunes Folkehelsedokument </a:t>
            </a:r>
          </a:p>
          <a:p>
            <a:pPr marL="0" indent="0" algn="ctr">
              <a:buNone/>
            </a:pPr>
            <a:r>
              <a:rPr lang="nb-NO" sz="2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Brukermedvirkning inkludert handlingsverksteder</a:t>
            </a:r>
          </a:p>
          <a:p>
            <a:pPr marL="0" indent="0" algn="ctr">
              <a:buNone/>
            </a:pPr>
            <a:r>
              <a:rPr lang="nb-NO" sz="2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Statsforvalterens «kommunebilde» i Trøndelag 2026</a:t>
            </a:r>
          </a:p>
          <a:p>
            <a:pPr marL="0" indent="0" algn="ctr">
              <a:buNone/>
            </a:pPr>
            <a:endParaRPr lang="nb-NO" sz="2600" dirty="0"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nb-NO" sz="2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Aktører: </a:t>
            </a:r>
          </a:p>
          <a:p>
            <a:pPr marL="0" indent="0" algn="ctr">
              <a:buNone/>
            </a:pPr>
            <a:r>
              <a:rPr lang="nb-NO" sz="2600" dirty="0"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Frivilligheten - Meråker kommune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E00FE58E-4BF7-6DFA-E42D-9547EDE774A9}"/>
              </a:ext>
            </a:extLst>
          </p:cNvPr>
          <p:cNvSpPr txBox="1"/>
          <p:nvPr/>
        </p:nvSpPr>
        <p:spPr>
          <a:xfrm>
            <a:off x="952500" y="2476500"/>
            <a:ext cx="32131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400" i="1" dirty="0">
                <a:solidFill>
                  <a:srgbClr val="0070C0"/>
                </a:solidFill>
                <a:latin typeface="Jumble" panose="020F0502020204030204" pitchFamily="2" charset="0"/>
              </a:rPr>
              <a:t>Godt å vårrå </a:t>
            </a:r>
          </a:p>
          <a:p>
            <a:r>
              <a:rPr lang="nb-NO" sz="2400" i="1" dirty="0">
                <a:solidFill>
                  <a:srgbClr val="0070C0"/>
                </a:solidFill>
                <a:latin typeface="Jumble" panose="020F0502020204030204" pitchFamily="2" charset="0"/>
              </a:rPr>
              <a:t>– godt å </a:t>
            </a:r>
            <a:r>
              <a:rPr lang="nb-NO" sz="2400" i="1" dirty="0" err="1">
                <a:solidFill>
                  <a:srgbClr val="0070C0"/>
                </a:solidFill>
                <a:latin typeface="Jumble" panose="020F0502020204030204" pitchFamily="2" charset="0"/>
              </a:rPr>
              <a:t>låvvå</a:t>
            </a:r>
            <a:r>
              <a:rPr lang="nb-NO" sz="2400" i="1" dirty="0">
                <a:solidFill>
                  <a:srgbClr val="0070C0"/>
                </a:solidFill>
                <a:latin typeface="Jumble" panose="020F0502020204030204" pitchFamily="2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5625433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96122603-B4C0-3FD0-A802-9F26DC45CB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240" y="-147217"/>
            <a:ext cx="12049760" cy="706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462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>
            <a:extLst>
              <a:ext uri="{FF2B5EF4-FFF2-40B4-BE49-F238E27FC236}">
                <a16:creationId xmlns:a16="http://schemas.microsoft.com/office/drawing/2014/main" id="{378A82FD-EBAA-182B-9BB1-A9011D87D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967" y="3429000"/>
            <a:ext cx="5427380" cy="328168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A90F524C-F97C-0FAA-B314-88622A49AE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662" y="179491"/>
            <a:ext cx="5251991" cy="3065069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77A36EC2-ADAE-501C-CA03-8F0A39FABE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725" y="0"/>
            <a:ext cx="477374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1265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B65C6C5F-520B-A616-5814-B34FB7B9D6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52400"/>
            <a:ext cx="6376253" cy="6802029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01AAA104-BB72-4823-AD44-9E6C08E2C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8156" y="-2529263"/>
            <a:ext cx="5656862" cy="1068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52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7635EF2B-B4CC-6158-4C1A-A0B093185D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527" y="0"/>
            <a:ext cx="4577715" cy="6858000"/>
          </a:xfrm>
          <a:prstGeom prst="rect">
            <a:avLst/>
          </a:prstGeom>
        </p:spPr>
      </p:pic>
      <p:pic>
        <p:nvPicPr>
          <p:cNvPr id="4" name="Bilde 3" descr="Et bilde som inneholder utendørs, himmel, sky, konstruksjon&#10;&#10;KI-generert innhold kan være feil.">
            <a:extLst>
              <a:ext uri="{FF2B5EF4-FFF2-40B4-BE49-F238E27FC236}">
                <a16:creationId xmlns:a16="http://schemas.microsoft.com/office/drawing/2014/main" id="{965900BE-70B3-A06F-2B59-D2ECA52BE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709" y="-663953"/>
            <a:ext cx="6594764" cy="7874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1195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D4A09D0E-5536-2AD3-B5D6-2705E7441C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0" y="661744"/>
            <a:ext cx="5935133" cy="5534511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2FF02982-8459-FDD5-CCE5-7A2D0F843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763" y="588817"/>
            <a:ext cx="6311515" cy="568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055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1612D623-712E-FF7A-FF9F-ED6BF2B591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748"/>
            <a:ext cx="7379731" cy="6911748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E0788576-452F-3A94-99A3-49CBA223AB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9731" y="53748"/>
            <a:ext cx="5183811" cy="6911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901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C63A73C1-67D8-63B3-20BA-25768B410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567309"/>
            <a:ext cx="11277600" cy="5723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588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34</Words>
  <Application>Microsoft Office PowerPoint</Application>
  <PresentationFormat>Widescreen</PresentationFormat>
  <Paragraphs>12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Aptos</vt:lpstr>
      <vt:lpstr>Aptos Display</vt:lpstr>
      <vt:lpstr>Arial</vt:lpstr>
      <vt:lpstr>Jumble</vt:lpstr>
      <vt:lpstr>Office-tema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Marken Anne</dc:creator>
  <cp:lastModifiedBy>Marken Anne</cp:lastModifiedBy>
  <cp:revision>2</cp:revision>
  <dcterms:created xsi:type="dcterms:W3CDTF">2026-06-01T11:00:19Z</dcterms:created>
  <dcterms:modified xsi:type="dcterms:W3CDTF">2026-06-02T09:10:00Z</dcterms:modified>
</cp:coreProperties>
</file>